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ar-Y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850EC-2444-742F-3F78-9FAF769537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ar-Y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823C29-F3BE-A9D2-B6D1-336359DF66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ar-Y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832B6-8F45-0670-6DD2-21BD06C70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DCCB-AD4B-48F9-81E3-C21568399928}" type="datetimeFigureOut">
              <a:rPr lang="ar-YE" smtClean="0"/>
              <a:t>03/08/1445</a:t>
            </a:fld>
            <a:endParaRPr lang="ar-Y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5667FB-7CC6-8AB9-F0BA-B09872B5C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Y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8796CF-2115-251B-8613-D23A99F69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CEB9-CEB6-4AF3-AFC2-BFE228D5BE8C}" type="slidenum">
              <a:rPr lang="ar-YE" smtClean="0"/>
              <a:t>‹#›</a:t>
            </a:fld>
            <a:endParaRPr lang="ar-YE"/>
          </a:p>
        </p:txBody>
      </p:sp>
    </p:spTree>
    <p:extLst>
      <p:ext uri="{BB962C8B-B14F-4D97-AF65-F5344CB8AC3E}">
        <p14:creationId xmlns:p14="http://schemas.microsoft.com/office/powerpoint/2010/main" val="3160408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7846-48D9-856A-0493-B14B8D2D3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Y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C54D02-A4C6-A916-3DEE-BED1BA88CC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Y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865993-C3E0-31C8-331A-21E58F055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DCCB-AD4B-48F9-81E3-C21568399928}" type="datetimeFigureOut">
              <a:rPr lang="ar-YE" smtClean="0"/>
              <a:t>03/08/1445</a:t>
            </a:fld>
            <a:endParaRPr lang="ar-Y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A13F8E-C7E6-6D74-B547-A97C3520E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Y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6C1D08-6CC1-84B0-D5A2-E39421B6B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CEB9-CEB6-4AF3-AFC2-BFE228D5BE8C}" type="slidenum">
              <a:rPr lang="ar-YE" smtClean="0"/>
              <a:t>‹#›</a:t>
            </a:fld>
            <a:endParaRPr lang="ar-YE"/>
          </a:p>
        </p:txBody>
      </p:sp>
    </p:spTree>
    <p:extLst>
      <p:ext uri="{BB962C8B-B14F-4D97-AF65-F5344CB8AC3E}">
        <p14:creationId xmlns:p14="http://schemas.microsoft.com/office/powerpoint/2010/main" val="432280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6C4818-FA4E-5108-D8EC-157B1952C6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ar-Y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16A195-19AB-F4F8-AD2A-DEF6FAE7F6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Y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62F11-56EF-2E5A-7BBB-3BC1938F0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DCCB-AD4B-48F9-81E3-C21568399928}" type="datetimeFigureOut">
              <a:rPr lang="ar-YE" smtClean="0"/>
              <a:t>03/08/1445</a:t>
            </a:fld>
            <a:endParaRPr lang="ar-Y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31F774-188D-2024-0C60-3643FB15F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Y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7F110-660D-3C81-C564-C205362E3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CEB9-CEB6-4AF3-AFC2-BFE228D5BE8C}" type="slidenum">
              <a:rPr lang="ar-YE" smtClean="0"/>
              <a:t>‹#›</a:t>
            </a:fld>
            <a:endParaRPr lang="ar-YE"/>
          </a:p>
        </p:txBody>
      </p:sp>
    </p:spTree>
    <p:extLst>
      <p:ext uri="{BB962C8B-B14F-4D97-AF65-F5344CB8AC3E}">
        <p14:creationId xmlns:p14="http://schemas.microsoft.com/office/powerpoint/2010/main" val="515223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379CE-7ABC-572F-6B9F-874DEE00B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Y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04257A-8D82-30EF-16DC-B49B2DB75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Y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DD4CF1-6801-7361-CDE8-5C241C305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DCCB-AD4B-48F9-81E3-C21568399928}" type="datetimeFigureOut">
              <a:rPr lang="ar-YE" smtClean="0"/>
              <a:t>03/08/1445</a:t>
            </a:fld>
            <a:endParaRPr lang="ar-Y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2F64DD-0758-140D-1019-64972CF22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Y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BECBF-C833-0642-9E0B-10D74A7F8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CEB9-CEB6-4AF3-AFC2-BFE228D5BE8C}" type="slidenum">
              <a:rPr lang="ar-YE" smtClean="0"/>
              <a:t>‹#›</a:t>
            </a:fld>
            <a:endParaRPr lang="ar-YE"/>
          </a:p>
        </p:txBody>
      </p:sp>
    </p:spTree>
    <p:extLst>
      <p:ext uri="{BB962C8B-B14F-4D97-AF65-F5344CB8AC3E}">
        <p14:creationId xmlns:p14="http://schemas.microsoft.com/office/powerpoint/2010/main" val="3870040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542EC-371E-4688-5F0C-6B813C97F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ar-Y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6B36C3-D734-5B0C-CBD5-993D5BD85E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00C953-83D7-A423-6755-03DECB946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DCCB-AD4B-48F9-81E3-C21568399928}" type="datetimeFigureOut">
              <a:rPr lang="ar-YE" smtClean="0"/>
              <a:t>03/08/1445</a:t>
            </a:fld>
            <a:endParaRPr lang="ar-Y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B8B137-C370-96D2-3058-AF39CA52B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Y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FFDBC-0B0C-3453-6DDE-586BB0550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CEB9-CEB6-4AF3-AFC2-BFE228D5BE8C}" type="slidenum">
              <a:rPr lang="ar-YE" smtClean="0"/>
              <a:t>‹#›</a:t>
            </a:fld>
            <a:endParaRPr lang="ar-YE"/>
          </a:p>
        </p:txBody>
      </p:sp>
    </p:spTree>
    <p:extLst>
      <p:ext uri="{BB962C8B-B14F-4D97-AF65-F5344CB8AC3E}">
        <p14:creationId xmlns:p14="http://schemas.microsoft.com/office/powerpoint/2010/main" val="1084038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18C2-5632-628F-0ECA-58AB43957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Y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4CC95-FB82-D55C-97C1-E3EF530E56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Y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0D86EA-F768-3923-37F7-413BF897F5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Y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5A65D4-663E-66C3-353D-39E36779E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DCCB-AD4B-48F9-81E3-C21568399928}" type="datetimeFigureOut">
              <a:rPr lang="ar-YE" smtClean="0"/>
              <a:t>03/08/1445</a:t>
            </a:fld>
            <a:endParaRPr lang="ar-Y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6F4E4F-651F-0630-4681-06E669D99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Y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8017B-186A-9ADE-EAE8-2D522AEC8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CEB9-CEB6-4AF3-AFC2-BFE228D5BE8C}" type="slidenum">
              <a:rPr lang="ar-YE" smtClean="0"/>
              <a:t>‹#›</a:t>
            </a:fld>
            <a:endParaRPr lang="ar-YE"/>
          </a:p>
        </p:txBody>
      </p:sp>
    </p:spTree>
    <p:extLst>
      <p:ext uri="{BB962C8B-B14F-4D97-AF65-F5344CB8AC3E}">
        <p14:creationId xmlns:p14="http://schemas.microsoft.com/office/powerpoint/2010/main" val="1181785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E0AB3-E043-7495-EED4-2313788A2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ar-Y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EAD710-F8D0-9407-0A0D-11EFF4B4D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1F1F01-F186-43A0-B8F3-1CA66CAE31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Y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1F2666-0D63-0AE1-48A0-DF7DBE64D0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007494-3F42-3E3F-F801-78DEBA7564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Y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914ACF-E108-C71B-69CA-BF5E14011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DCCB-AD4B-48F9-81E3-C21568399928}" type="datetimeFigureOut">
              <a:rPr lang="ar-YE" smtClean="0"/>
              <a:t>03/08/1445</a:t>
            </a:fld>
            <a:endParaRPr lang="ar-Y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0E0DCF-7373-745D-9E51-95D0BED37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Y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6CCD6B-CCF2-C048-6586-68795482A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CEB9-CEB6-4AF3-AFC2-BFE228D5BE8C}" type="slidenum">
              <a:rPr lang="ar-YE" smtClean="0"/>
              <a:t>‹#›</a:t>
            </a:fld>
            <a:endParaRPr lang="ar-YE"/>
          </a:p>
        </p:txBody>
      </p:sp>
    </p:spTree>
    <p:extLst>
      <p:ext uri="{BB962C8B-B14F-4D97-AF65-F5344CB8AC3E}">
        <p14:creationId xmlns:p14="http://schemas.microsoft.com/office/powerpoint/2010/main" val="3424234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EDA13-7166-0EAC-FF8E-060BBE2B6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Y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3E9406-7550-0661-8C08-1D917BC7F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DCCB-AD4B-48F9-81E3-C21568399928}" type="datetimeFigureOut">
              <a:rPr lang="ar-YE" smtClean="0"/>
              <a:t>03/08/1445</a:t>
            </a:fld>
            <a:endParaRPr lang="ar-Y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360322-9BA9-D9C6-9A2B-1CD66A23A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Y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0C9745-8BB4-4364-EB9D-3E0DE945E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CEB9-CEB6-4AF3-AFC2-BFE228D5BE8C}" type="slidenum">
              <a:rPr lang="ar-YE" smtClean="0"/>
              <a:t>‹#›</a:t>
            </a:fld>
            <a:endParaRPr lang="ar-YE"/>
          </a:p>
        </p:txBody>
      </p:sp>
    </p:spTree>
    <p:extLst>
      <p:ext uri="{BB962C8B-B14F-4D97-AF65-F5344CB8AC3E}">
        <p14:creationId xmlns:p14="http://schemas.microsoft.com/office/powerpoint/2010/main" val="3967409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AF7DB9-9DDA-AA94-EEE1-2C208897D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DCCB-AD4B-48F9-81E3-C21568399928}" type="datetimeFigureOut">
              <a:rPr lang="ar-YE" smtClean="0"/>
              <a:t>03/08/1445</a:t>
            </a:fld>
            <a:endParaRPr lang="ar-Y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4EC4FB-FC62-2AAC-CF9F-FD49E28B6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Y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8F0091-70AE-A3CF-5F56-C8128EB88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CEB9-CEB6-4AF3-AFC2-BFE228D5BE8C}" type="slidenum">
              <a:rPr lang="ar-YE" smtClean="0"/>
              <a:t>‹#›</a:t>
            </a:fld>
            <a:endParaRPr lang="ar-YE"/>
          </a:p>
        </p:txBody>
      </p:sp>
    </p:spTree>
    <p:extLst>
      <p:ext uri="{BB962C8B-B14F-4D97-AF65-F5344CB8AC3E}">
        <p14:creationId xmlns:p14="http://schemas.microsoft.com/office/powerpoint/2010/main" val="3318107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943D7-065B-F32F-71AB-AD8CFB97F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ar-Y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7E9BF-C102-ADED-6967-3C8E72AD9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Y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0013E5-F1A7-8905-3620-42DDD3F27E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EBEE46-D178-7765-02A2-57D499F2B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DCCB-AD4B-48F9-81E3-C21568399928}" type="datetimeFigureOut">
              <a:rPr lang="ar-YE" smtClean="0"/>
              <a:t>03/08/1445</a:t>
            </a:fld>
            <a:endParaRPr lang="ar-Y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165930-F26B-8500-C3CD-CD4A03621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Y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4B33C7-11B5-96E7-EC41-F6CD46EB8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CEB9-CEB6-4AF3-AFC2-BFE228D5BE8C}" type="slidenum">
              <a:rPr lang="ar-YE" smtClean="0"/>
              <a:t>‹#›</a:t>
            </a:fld>
            <a:endParaRPr lang="ar-YE"/>
          </a:p>
        </p:txBody>
      </p:sp>
    </p:spTree>
    <p:extLst>
      <p:ext uri="{BB962C8B-B14F-4D97-AF65-F5344CB8AC3E}">
        <p14:creationId xmlns:p14="http://schemas.microsoft.com/office/powerpoint/2010/main" val="4292600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850C4-662A-4513-F903-7FF5D4826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ar-Y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E96346-183F-AD6D-D0DA-876280BDD0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ar-Y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D9CA99-6D8F-06DD-2E30-D8DECA692E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3C3BF8-0002-0BE7-2947-498A80EB8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DDCCB-AD4B-48F9-81E3-C21568399928}" type="datetimeFigureOut">
              <a:rPr lang="ar-YE" smtClean="0"/>
              <a:t>03/08/1445</a:t>
            </a:fld>
            <a:endParaRPr lang="ar-Y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35BDD5-0C37-621B-76DB-E700372AD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Y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B33124-5DF1-E211-D4BD-970079E2C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2ECEB9-CEB6-4AF3-AFC2-BFE228D5BE8C}" type="slidenum">
              <a:rPr lang="ar-YE" smtClean="0"/>
              <a:t>‹#›</a:t>
            </a:fld>
            <a:endParaRPr lang="ar-YE"/>
          </a:p>
        </p:txBody>
      </p:sp>
    </p:spTree>
    <p:extLst>
      <p:ext uri="{BB962C8B-B14F-4D97-AF65-F5344CB8AC3E}">
        <p14:creationId xmlns:p14="http://schemas.microsoft.com/office/powerpoint/2010/main" val="277303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36B3A0-299C-EC48-EE80-439F47378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ar-Y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2F54D3-B084-7B5E-A6E8-956DB9D37B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Y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B3D4D-C5D0-CE67-F370-67DE4F7C4E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DDCCB-AD4B-48F9-81E3-C21568399928}" type="datetimeFigureOut">
              <a:rPr lang="ar-YE" smtClean="0"/>
              <a:t>03/08/1445</a:t>
            </a:fld>
            <a:endParaRPr lang="ar-Y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9E532-7DC8-30B6-7621-2930B3447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ar-Y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130FB-1B9F-E0D3-FB18-4691C186E5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2ECEB9-CEB6-4AF3-AFC2-BFE228D5BE8C}" type="slidenum">
              <a:rPr lang="ar-YE" smtClean="0"/>
              <a:t>‹#›</a:t>
            </a:fld>
            <a:endParaRPr lang="ar-YE"/>
          </a:p>
        </p:txBody>
      </p:sp>
    </p:spTree>
    <p:extLst>
      <p:ext uri="{BB962C8B-B14F-4D97-AF65-F5344CB8AC3E}">
        <p14:creationId xmlns:p14="http://schemas.microsoft.com/office/powerpoint/2010/main" val="404857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ar-Y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48BA5-9734-0103-497D-33D460F572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Classification </a:t>
            </a:r>
            <a:endParaRPr lang="ar-Y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EE8B61-4F84-4FD9-0FDE-C4F200EFA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4277"/>
            <a:ext cx="12192000" cy="60894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ED414D-5093-0BA5-6A05-3FFA250B8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4277"/>
            <a:ext cx="12192000" cy="60894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EC977A-BDB4-4F5A-2A5B-CB9DBBDC0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4277"/>
            <a:ext cx="12192000" cy="60894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E6702BA-9D02-4D5F-2B48-9DAAC83EA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4277"/>
            <a:ext cx="12192000" cy="6089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91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408AB50-43EA-345C-1BF8-77A3AE6AE4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1804" y="1060694"/>
            <a:ext cx="8574963" cy="4351338"/>
          </a:xfrm>
        </p:spPr>
      </p:pic>
    </p:spTree>
    <p:extLst>
      <p:ext uri="{BB962C8B-B14F-4D97-AF65-F5344CB8AC3E}">
        <p14:creationId xmlns:p14="http://schemas.microsoft.com/office/powerpoint/2010/main" val="3958442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121654-6162-B478-28B2-FDFAA5A0FB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2087" y="1825625"/>
            <a:ext cx="8827825" cy="4351338"/>
          </a:xfrm>
        </p:spPr>
      </p:pic>
    </p:spTree>
    <p:extLst>
      <p:ext uri="{BB962C8B-B14F-4D97-AF65-F5344CB8AC3E}">
        <p14:creationId xmlns:p14="http://schemas.microsoft.com/office/powerpoint/2010/main" val="1952142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A6A05D-25FF-E9F1-C5B7-C773EF47F5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4300EC-61F4-9C59-9AE1-E81A01850F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6958" y="1825625"/>
            <a:ext cx="9058083" cy="4351338"/>
          </a:xfrm>
        </p:spPr>
      </p:pic>
    </p:spTree>
    <p:extLst>
      <p:ext uri="{BB962C8B-B14F-4D97-AF65-F5344CB8AC3E}">
        <p14:creationId xmlns:p14="http://schemas.microsoft.com/office/powerpoint/2010/main" val="1598145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AE8086-4C7E-4FE4-4593-118E4A3D99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02A87-1160-CDA8-150F-134F51900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Y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F2BBE-D5BE-B24B-832E-393C800A9B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Y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4C805C-2BD4-91A7-A2A3-5A0B7AFD9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0993"/>
            <a:ext cx="12192000" cy="6076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846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83256C-74BA-ABCC-EA24-667F2044F1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5E49E-A24C-FA52-1826-CEAB0FCA0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Y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DC788-EFB1-F685-F408-0F82B8F45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YE"/>
          </a:p>
        </p:txBody>
      </p:sp>
    </p:spTree>
    <p:extLst>
      <p:ext uri="{BB962C8B-B14F-4D97-AF65-F5344CB8AC3E}">
        <p14:creationId xmlns:p14="http://schemas.microsoft.com/office/powerpoint/2010/main" val="937872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1AB1F9-743A-559D-FB59-733B0BE255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3EB0A-D8D5-43EC-7CDB-22439F6C1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Y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1F26B-8C54-1D36-6B0F-FC538DD2D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ar-YE"/>
          </a:p>
        </p:txBody>
      </p:sp>
    </p:spTree>
    <p:extLst>
      <p:ext uri="{BB962C8B-B14F-4D97-AF65-F5344CB8AC3E}">
        <p14:creationId xmlns:p14="http://schemas.microsoft.com/office/powerpoint/2010/main" val="387769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</Words>
  <Application>Microsoft Office PowerPoint</Application>
  <PresentationFormat>Widescreen</PresentationFormat>
  <Paragraphs>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Classification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Classification </dc:title>
  <dc:creator>MC</dc:creator>
  <cp:lastModifiedBy>MC</cp:lastModifiedBy>
  <cp:revision>1</cp:revision>
  <dcterms:created xsi:type="dcterms:W3CDTF">2024-02-12T18:01:02Z</dcterms:created>
  <dcterms:modified xsi:type="dcterms:W3CDTF">2024-02-12T18:11:15Z</dcterms:modified>
</cp:coreProperties>
</file>

<file path=docProps/thumbnail.jpeg>
</file>